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8/20/2015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/>
              <a:t>Design Specifications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VEL Team</a:t>
            </a:r>
          </a:p>
          <a:p>
            <a:r>
              <a:rPr lang="en-NZ" dirty="0" smtClean="0"/>
              <a:t>21 Aug 2015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84479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Low Fi </a:t>
            </a:r>
            <a:r>
              <a:rPr lang="en-NZ" dirty="0" smtClean="0"/>
              <a:t>Prototypes</a:t>
            </a:r>
            <a:br>
              <a:rPr lang="en-NZ" dirty="0" smtClean="0"/>
            </a:br>
            <a:r>
              <a:rPr lang="en-NZ" dirty="0" smtClean="0"/>
              <a:t>-admin page workflow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214070"/>
            <a:ext cx="8596312" cy="377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2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Main Page - desktop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916" y="2160588"/>
            <a:ext cx="533020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13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Main Page </a:t>
            </a:r>
            <a:br>
              <a:rPr lang="en-NZ" dirty="0" smtClean="0"/>
            </a:br>
            <a:r>
              <a:rPr lang="en-NZ" dirty="0" smtClean="0"/>
              <a:t>- mobile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1968" y="0"/>
            <a:ext cx="4993832" cy="68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9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Successful Stories</a:t>
            </a:r>
            <a:br>
              <a:rPr lang="en-NZ" dirty="0" smtClean="0"/>
            </a:br>
            <a:r>
              <a:rPr lang="en-NZ" dirty="0" smtClean="0"/>
              <a:t>-list view desktop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9124" y="2160588"/>
            <a:ext cx="517378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58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Successful Stories</a:t>
            </a:r>
            <a:br>
              <a:rPr lang="en-NZ" dirty="0"/>
            </a:br>
            <a:r>
              <a:rPr lang="en-NZ" dirty="0" smtClean="0"/>
              <a:t>-detail </a:t>
            </a:r>
            <a:r>
              <a:rPr lang="en-NZ" dirty="0"/>
              <a:t>view desktop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9124" y="2160588"/>
            <a:ext cx="517378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21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7849" y="1149704"/>
            <a:ext cx="7235637" cy="54221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Successful Stories</a:t>
            </a:r>
            <a:br>
              <a:rPr lang="en-NZ" dirty="0"/>
            </a:br>
            <a:r>
              <a:rPr lang="en-NZ" dirty="0"/>
              <a:t>-list view </a:t>
            </a:r>
            <a:r>
              <a:rPr lang="en-NZ" dirty="0" smtClean="0"/>
              <a:t>mobile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29279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0982" y="1117600"/>
            <a:ext cx="7249371" cy="54324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Successful Stories</a:t>
            </a:r>
            <a:br>
              <a:rPr lang="en-NZ" dirty="0"/>
            </a:br>
            <a:r>
              <a:rPr lang="en-NZ" dirty="0" smtClean="0"/>
              <a:t>-detail </a:t>
            </a:r>
            <a:r>
              <a:rPr lang="en-NZ" dirty="0"/>
              <a:t>view mobile</a:t>
            </a:r>
          </a:p>
        </p:txBody>
      </p:sp>
    </p:spTree>
    <p:extLst>
      <p:ext uri="{BB962C8B-B14F-4D97-AF65-F5344CB8AC3E}">
        <p14:creationId xmlns:p14="http://schemas.microsoft.com/office/powerpoint/2010/main" val="3962528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-courses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588" y="2160588"/>
            <a:ext cx="721886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656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-add course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2263" y="2160588"/>
            <a:ext cx="720751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48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-edit course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588" y="2160588"/>
            <a:ext cx="721886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48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Content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Software Architecture and design</a:t>
            </a:r>
          </a:p>
          <a:p>
            <a:pPr lvl="1"/>
            <a:r>
              <a:rPr lang="en-NZ" dirty="0" smtClean="0"/>
              <a:t>Architecture Diagram</a:t>
            </a:r>
          </a:p>
          <a:p>
            <a:pPr lvl="1"/>
            <a:r>
              <a:rPr lang="en-NZ" dirty="0" smtClean="0"/>
              <a:t>Class Diagram</a:t>
            </a:r>
          </a:p>
          <a:p>
            <a:r>
              <a:rPr lang="en-NZ" dirty="0" smtClean="0"/>
              <a:t>Design Considerations</a:t>
            </a:r>
          </a:p>
          <a:p>
            <a:r>
              <a:rPr lang="en-NZ" dirty="0" smtClean="0"/>
              <a:t>Low Fi Prototypes</a:t>
            </a:r>
          </a:p>
          <a:p>
            <a:pPr lvl="1"/>
            <a:r>
              <a:rPr lang="en-NZ" dirty="0" smtClean="0"/>
              <a:t>Page Workflow</a:t>
            </a:r>
          </a:p>
          <a:p>
            <a:pPr lvl="1"/>
            <a:r>
              <a:rPr lang="en-NZ" dirty="0" smtClean="0"/>
              <a:t>Main Page</a:t>
            </a:r>
          </a:p>
          <a:p>
            <a:pPr lvl="1"/>
            <a:r>
              <a:rPr lang="en-NZ" dirty="0" smtClean="0"/>
              <a:t>Successful Stories</a:t>
            </a:r>
          </a:p>
          <a:p>
            <a:pPr lvl="1"/>
            <a:r>
              <a:rPr lang="en-NZ" dirty="0" smtClean="0"/>
              <a:t>Administration Tools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66144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-successful stories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7921" y="2160588"/>
            <a:ext cx="7196196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61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-add stories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588" y="2160588"/>
            <a:ext cx="721886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80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Admin</a:t>
            </a:r>
            <a:br>
              <a:rPr lang="en-NZ" dirty="0" smtClean="0"/>
            </a:br>
            <a:r>
              <a:rPr lang="en-NZ" dirty="0" smtClean="0"/>
              <a:t>-edit story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588" y="2160588"/>
            <a:ext cx="721886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344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Diagram (1)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410" y="2160588"/>
            <a:ext cx="7937217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74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Architecture Diagram </a:t>
            </a:r>
            <a:r>
              <a:rPr lang="en-NZ" dirty="0" smtClean="0"/>
              <a:t>(2)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1852" y="2160588"/>
            <a:ext cx="3848333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8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Class Diagram</a:t>
            </a:r>
            <a:endParaRPr lang="en-NZ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0" y="1359001"/>
            <a:ext cx="7543800" cy="531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6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Design Decisions (1)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000" b="1" dirty="0" smtClean="0"/>
              <a:t>Mobile-friendly</a:t>
            </a:r>
          </a:p>
          <a:p>
            <a:pPr marL="0" indent="0">
              <a:buNone/>
            </a:pPr>
            <a:r>
              <a:rPr lang="en-NZ" altLang="zh-CN" dirty="0"/>
              <a:t>Starting April 21, 2015, Google Search will be expanding its use of mobile-friendliness as a ranking signal</a:t>
            </a:r>
            <a:r>
              <a:rPr lang="en-NZ" altLang="zh-CN" dirty="0" smtClean="0"/>
              <a:t>.</a:t>
            </a:r>
          </a:p>
          <a:p>
            <a:pPr marL="0" indent="0">
              <a:buNone/>
            </a:pPr>
            <a:r>
              <a:rPr lang="zh-CN" altLang="en-US" dirty="0"/>
              <a:t>“</a:t>
            </a:r>
            <a:r>
              <a:rPr lang="en-US" altLang="zh-CN" dirty="0"/>
              <a:t>Google mobile-friendly test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r>
              <a:rPr lang="zh-CN" altLang="en-US" dirty="0"/>
              <a:t>”</a:t>
            </a:r>
            <a:r>
              <a:rPr lang="en-US" altLang="zh-CN" dirty="0"/>
              <a:t>, </a:t>
            </a:r>
            <a:r>
              <a:rPr lang="en-US" altLang="zh-CN" dirty="0" smtClean="0"/>
              <a:t>test website on below criteria: 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NZ" altLang="zh-CN" dirty="0"/>
              <a:t>1) Links too close together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NZ" altLang="zh-CN" dirty="0"/>
              <a:t>2) Text too small to read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NZ" altLang="zh-CN" dirty="0"/>
              <a:t>3) Mobile viewport not set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en-NZ" altLang="zh-CN" dirty="0"/>
              <a:t>4) Content wider than screen</a:t>
            </a:r>
            <a:r>
              <a:rPr lang="zh-CN" altLang="en-US" dirty="0"/>
              <a:t> 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10325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Design Decisions </a:t>
            </a:r>
            <a:r>
              <a:rPr lang="en-NZ" dirty="0" smtClean="0"/>
              <a:t>(2)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 smtClean="0"/>
              <a:t>Security</a:t>
            </a:r>
          </a:p>
          <a:p>
            <a:pPr marL="0" indent="0">
              <a:buNone/>
            </a:pPr>
            <a:r>
              <a:rPr lang="en-NZ" altLang="zh-CN" dirty="0"/>
              <a:t>Getskills.co.nz website </a:t>
            </a:r>
            <a:r>
              <a:rPr lang="en-NZ" altLang="zh-CN" dirty="0" smtClean="0"/>
              <a:t>contains </a:t>
            </a:r>
            <a:r>
              <a:rPr lang="en-NZ" altLang="zh-CN" dirty="0"/>
              <a:t>confidential business</a:t>
            </a:r>
            <a:r>
              <a:rPr lang="zh-CN" altLang="en-US" dirty="0"/>
              <a:t> </a:t>
            </a:r>
            <a:r>
              <a:rPr lang="en-NZ" altLang="zh-CN" dirty="0"/>
              <a:t>information from both their business partners and individual trainees. In this way, the website needs to be strictly security and private</a:t>
            </a:r>
            <a:r>
              <a:rPr lang="en-NZ" altLang="zh-CN" dirty="0" smtClean="0"/>
              <a:t>.</a:t>
            </a:r>
          </a:p>
          <a:p>
            <a:pPr marL="0" indent="0">
              <a:buNone/>
            </a:pPr>
            <a:r>
              <a:rPr lang="en-US" altLang="zh-CN" b="1" dirty="0"/>
              <a:t>Maintainability</a:t>
            </a:r>
          </a:p>
          <a:p>
            <a:pPr marL="0" indent="0">
              <a:buNone/>
            </a:pPr>
            <a:r>
              <a:rPr lang="en-NZ" altLang="zh-CN" dirty="0" smtClean="0"/>
              <a:t>Their </a:t>
            </a:r>
            <a:r>
              <a:rPr lang="en-NZ" altLang="zh-CN" dirty="0"/>
              <a:t>website should be able to renew information from different parties, such as new classes, new positions, and new</a:t>
            </a:r>
            <a:r>
              <a:rPr lang="zh-CN" altLang="en-US" dirty="0"/>
              <a:t> </a:t>
            </a:r>
            <a:r>
              <a:rPr lang="en-NZ" altLang="zh-CN" dirty="0"/>
              <a:t>promotions. The website should be</a:t>
            </a:r>
            <a:r>
              <a:rPr lang="zh-CN" altLang="en-US" dirty="0"/>
              <a:t> </a:t>
            </a:r>
            <a:r>
              <a:rPr lang="en-US" altLang="zh-CN" dirty="0"/>
              <a:t>maintainable.</a:t>
            </a:r>
            <a:r>
              <a:rPr lang="zh-CN" altLang="en-US" dirty="0"/>
              <a:t> </a:t>
            </a:r>
            <a:r>
              <a:rPr lang="en-US" altLang="zh-CN" dirty="0"/>
              <a:t>We decide the</a:t>
            </a:r>
            <a:r>
              <a:rPr lang="zh-CN" altLang="en-US" dirty="0"/>
              <a:t> </a:t>
            </a:r>
            <a:r>
              <a:rPr lang="en-US" altLang="zh-CN" dirty="0"/>
              <a:t>maintainable attributes</a:t>
            </a:r>
            <a:r>
              <a:rPr lang="zh-CN" altLang="en-US" dirty="0"/>
              <a:t> </a:t>
            </a:r>
            <a:r>
              <a:rPr lang="en-US" altLang="zh-CN" dirty="0"/>
              <a:t>in refined Getskills.co.nz</a:t>
            </a:r>
            <a:r>
              <a:rPr lang="zh-CN" altLang="en-US" dirty="0"/>
              <a:t> </a:t>
            </a:r>
            <a:r>
              <a:rPr lang="en-US" altLang="zh-CN" dirty="0"/>
              <a:t>websites</a:t>
            </a:r>
            <a:r>
              <a:rPr lang="zh-CN" altLang="en-US" dirty="0"/>
              <a:t> </a:t>
            </a:r>
            <a:r>
              <a:rPr lang="en-NZ" altLang="zh-CN" dirty="0"/>
              <a:t>will keep pace with the exist website.</a:t>
            </a:r>
            <a:endParaRPr lang="en-NZ" dirty="0"/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77451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Design Decisions </a:t>
            </a:r>
            <a:r>
              <a:rPr lang="en-NZ" dirty="0" smtClean="0"/>
              <a:t>(3)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/>
              <a:t>Aesthetic </a:t>
            </a:r>
            <a:r>
              <a:rPr lang="en-US" altLang="zh-CN" b="1" dirty="0" smtClean="0"/>
              <a:t>property</a:t>
            </a:r>
          </a:p>
          <a:p>
            <a:pPr marL="0" indent="0">
              <a:buNone/>
            </a:pPr>
            <a:r>
              <a:rPr lang="en-NZ" altLang="zh-CN" dirty="0"/>
              <a:t>The CEO </a:t>
            </a:r>
            <a:r>
              <a:rPr lang="en-US" altLang="zh-CN" dirty="0" smtClean="0"/>
              <a:t>has </a:t>
            </a:r>
            <a:r>
              <a:rPr lang="en-US" altLang="zh-CN" dirty="0"/>
              <a:t>a higher</a:t>
            </a:r>
            <a:r>
              <a:rPr lang="zh-CN" altLang="en-US" dirty="0"/>
              <a:t> </a:t>
            </a:r>
            <a:r>
              <a:rPr lang="en-US" altLang="zh-CN" dirty="0"/>
              <a:t>expectation</a:t>
            </a:r>
            <a:r>
              <a:rPr lang="zh-CN" altLang="en-US" dirty="0"/>
              <a:t> </a:t>
            </a:r>
            <a:r>
              <a:rPr lang="en-NZ" altLang="zh-CN" dirty="0"/>
              <a:t>on the website layout designs.</a:t>
            </a:r>
            <a:r>
              <a:rPr lang="zh-CN" altLang="en-US" dirty="0"/>
              <a:t> </a:t>
            </a:r>
            <a:r>
              <a:rPr lang="en-US" altLang="zh-CN" dirty="0" smtClean="0"/>
              <a:t>He</a:t>
            </a:r>
            <a:r>
              <a:rPr lang="zh-CN" altLang="en-US" dirty="0" smtClean="0"/>
              <a:t> </a:t>
            </a:r>
            <a:r>
              <a:rPr lang="en-US" altLang="zh-CN" dirty="0"/>
              <a:t>emphases that,</a:t>
            </a:r>
            <a:r>
              <a:rPr lang="zh-CN" altLang="en-US" dirty="0"/>
              <a:t> “</a:t>
            </a:r>
            <a:r>
              <a:rPr lang="en-NZ" altLang="zh-CN" dirty="0"/>
              <a:t>industry need artists and designers to help</a:t>
            </a:r>
            <a:r>
              <a:rPr lang="zh-CN" altLang="en-US" dirty="0"/>
              <a:t> </a:t>
            </a:r>
            <a:r>
              <a:rPr lang="en-NZ" altLang="zh-CN" dirty="0"/>
              <a:t>connect our business with end customers and establish a trust in the brand.</a:t>
            </a:r>
            <a:r>
              <a:rPr lang="zh-CN" altLang="en-US" dirty="0"/>
              <a:t>” </a:t>
            </a:r>
            <a:r>
              <a:rPr lang="en-NZ" altLang="zh-CN" dirty="0"/>
              <a:t>Our team decide to re-beautify the current web pages.</a:t>
            </a:r>
            <a:r>
              <a:rPr lang="zh-CN" altLang="en-US" dirty="0"/>
              <a:t> </a:t>
            </a:r>
            <a:r>
              <a:rPr lang="en-US" altLang="zh-CN" dirty="0"/>
              <a:t>We will</a:t>
            </a:r>
            <a:r>
              <a:rPr lang="zh-CN" altLang="en-US" dirty="0"/>
              <a:t> </a:t>
            </a:r>
            <a:r>
              <a:rPr lang="en-US" altLang="zh-CN" dirty="0"/>
              <a:t>try to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NZ" altLang="zh-CN" dirty="0"/>
              <a:t>current website page designs to make it more appealing.</a:t>
            </a:r>
            <a:r>
              <a:rPr lang="zh-CN" altLang="en-US" dirty="0"/>
              <a:t> </a:t>
            </a:r>
            <a:r>
              <a:rPr lang="fr-FR" altLang="zh-CN" dirty="0"/>
              <a:t>Relevant techniques </a:t>
            </a:r>
            <a:r>
              <a:rPr lang="fr-FR" altLang="zh-CN" dirty="0" err="1" smtClean="0"/>
              <a:t>involve</a:t>
            </a:r>
            <a:r>
              <a:rPr lang="fr-FR" altLang="zh-CN" dirty="0" smtClean="0"/>
              <a:t> </a:t>
            </a:r>
            <a:r>
              <a:rPr lang="fr-FR" altLang="zh-CN" dirty="0"/>
              <a:t>CSS, JavaScript.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22122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Low Fi Prototypes</a:t>
            </a:r>
            <a:br>
              <a:rPr lang="en-NZ" dirty="0" smtClean="0"/>
            </a:br>
            <a:r>
              <a:rPr lang="en-NZ" dirty="0" smtClean="0"/>
              <a:t>-visitor page workflow</a:t>
            </a:r>
            <a:endParaRPr lang="en-NZ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609" y="2160588"/>
            <a:ext cx="820481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5282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</TotalTime>
  <Words>297</Words>
  <Application>Microsoft Office PowerPoint</Application>
  <PresentationFormat>Widescreen</PresentationFormat>
  <Paragraphs>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华文新魏</vt:lpstr>
      <vt:lpstr>Trebuchet MS</vt:lpstr>
      <vt:lpstr>Wingdings 3</vt:lpstr>
      <vt:lpstr>Facet</vt:lpstr>
      <vt:lpstr>Design Specifications</vt:lpstr>
      <vt:lpstr>Content</vt:lpstr>
      <vt:lpstr>Architecture Diagram (1)</vt:lpstr>
      <vt:lpstr>Architecture Diagram (2)</vt:lpstr>
      <vt:lpstr>Class Diagram</vt:lpstr>
      <vt:lpstr>Design Decisions (1)</vt:lpstr>
      <vt:lpstr>Design Decisions (2)</vt:lpstr>
      <vt:lpstr>Design Decisions (3)</vt:lpstr>
      <vt:lpstr>Low Fi Prototypes -visitor page workflow</vt:lpstr>
      <vt:lpstr>Low Fi Prototypes -admin page workflow</vt:lpstr>
      <vt:lpstr>Main Page - desktop</vt:lpstr>
      <vt:lpstr>Main Page  - mobile</vt:lpstr>
      <vt:lpstr>Successful Stories -list view desktop</vt:lpstr>
      <vt:lpstr>Successful Stories -detail view desktop</vt:lpstr>
      <vt:lpstr>Successful Stories -list view mobile</vt:lpstr>
      <vt:lpstr>Successful Stories -detail view mobile</vt:lpstr>
      <vt:lpstr>Admin -courses</vt:lpstr>
      <vt:lpstr>Admin -add course</vt:lpstr>
      <vt:lpstr>Admin -edit course</vt:lpstr>
      <vt:lpstr>Admin -successful stories</vt:lpstr>
      <vt:lpstr>Admin -add stories</vt:lpstr>
      <vt:lpstr>Admin -edit story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Specifications</dc:title>
  <dc:creator>Clay Yang</dc:creator>
  <cp:lastModifiedBy>Clay Yang</cp:lastModifiedBy>
  <cp:revision>3</cp:revision>
  <dcterms:created xsi:type="dcterms:W3CDTF">2015-08-20T10:26:21Z</dcterms:created>
  <dcterms:modified xsi:type="dcterms:W3CDTF">2015-08-20T10:52:15Z</dcterms:modified>
</cp:coreProperties>
</file>

<file path=docProps/thumbnail.jpeg>
</file>